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AA674D2-197E-4737-9A6B-9989158A9D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E9070A0B-B9B5-435B-A7EE-5DD976361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AE6B512F-A7B7-445E-B9AD-411A59375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0679E4D-3081-4C22-9E6E-5D7AA055E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C05E512F-84D0-4C56-9DDF-82C8C155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7359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DEE2653E-19DC-45E2-8186-9BD35E0D9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FECEBF58-187B-428B-8C84-BFAA13840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BF99337C-6B11-41A0-A252-D2B5B33D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F6D07A8-F6DF-4BFC-9E8A-673D5858A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9CD89C3-D714-4F50-9023-8EAA5BA97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05489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43E9E5EA-1755-446F-9262-29BDC79EB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F0AC8A65-F47B-4E72-97A7-6B63E7BB8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8D93A4FC-6C12-488B-A88C-2AB7E28F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152F035F-2CD4-4C57-9983-149FFF9C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52E416A-E5D8-44CB-AF0A-2AA3590E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78758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DA61D6D-042D-4B67-9A26-811822DC2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DF96568E-FB1B-4BA3-8739-776A6F3E1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7D8318D5-CF1D-4B53-A854-CE955ADF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B3085437-F20F-43ED-97BE-4433ECA88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6EE1DE42-B759-4318-9ED4-22F84BDB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24637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C3C6FF4-560E-4D4C-A0C3-429F7C916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ABAA3D9D-2CF7-40E0-8B12-055944841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2D00D7E5-7EB1-45FF-ACC7-6389A40CE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98FEEB5C-B113-4F51-9DF5-BDD286D1C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156355B2-071A-42A6-8086-D14694B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78363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D130857-4C7B-4C41-BA4E-C57502FF7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342B7DFC-941C-4694-B30E-EFD204B17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9A375436-5C57-43F9-B1DA-0ADFCDD82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47F0C57C-A59C-4AD7-B008-6B9C7E478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2CB77139-AD19-437E-8A52-E47E69465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143B1132-FFA9-4F2B-A0E4-EE55F3A97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27028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803DC0B-EEE2-438C-9E09-C9CCD98A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F3ADC935-6912-416E-924C-3B0CA72F7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8AA5A7F6-C838-422F-AB97-9ABE9DC4F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D514653-DD27-4B95-9958-6BAE7279BA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B5FF6C6D-5C98-4CA3-890E-56B9C8E89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17B5C83E-95C8-4C6F-8D67-E6D47403F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00C4875A-213C-49C6-AC97-F3D5BBA54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D5BEDD14-49C7-42F4-BE2E-B8F483AD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69755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ABA28AD-9A32-4EF8-9097-C0796FB27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679B5BE3-AEF2-4246-8C98-1217E71E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3CBCDCCF-ED94-4BC6-8ECB-36CE661AA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9231A565-6B20-41B1-8C7A-E6CF0359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15262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38DE61CC-9530-4A21-B543-83FD70FC5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8685AE04-1937-49C9-8978-8F675AC27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EFE6C90A-0B70-4594-8BA8-5D8F96070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61794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8FF5F15-86A1-4C53-B770-C46EA64D7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23635B09-D52B-4A0A-85E1-3460A0590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B9D855C0-2C55-41AA-905C-B1E0D02C0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86A45409-1CCD-4269-B62B-46F17692A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BACBC5F8-C002-4513-A206-0F98EA202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639F588C-D261-4660-A179-628847A7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1133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48A5012-50E3-4A38-B9F5-7F7CD5048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EA276C52-DF25-45B9-8781-CB36EFAF9B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D74960CE-24DC-4B6A-A73A-392DBCCDB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D61FF66-54AA-4627-8825-DD5E33E70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C2170B9A-06E5-4A92-AD7B-B138AB316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003A3F9C-1758-440E-8C8B-AFF7B19FF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01738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32C0594C-B52F-4943-943D-FC3724DAC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96551686-F578-4C3E-BE59-EE4044ADF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6ED0B2CE-0E24-419F-A2F9-B0EC616D6C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76D5C-DA9A-45DA-BB89-8FBDF134C3A4}" type="datetimeFigureOut">
              <a:rPr lang="fi-FI" smtClean="0"/>
              <a:t>27.3.2025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AEE67D7C-9712-4700-A686-7447807436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91A7D06-0AFC-4953-B602-E9AFA0B3B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C0DA0-9FEB-4F10-87B9-55576FA95F7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5223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13311FD-FF31-4EF6-A5FD-DA0931AE3B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Hyökkäyksen anatomiaa:</a:t>
            </a:r>
            <a:br>
              <a:rPr lang="fi-FI" dirty="0"/>
            </a:br>
            <a:r>
              <a:rPr lang="fi-FI" dirty="0"/>
              <a:t>valekäynnistyminen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C89692D4-E43C-4865-84B9-2BC4EF2E9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9440"/>
            <a:ext cx="9144000" cy="1298359"/>
          </a:xfrm>
        </p:spPr>
        <p:txBody>
          <a:bodyPr/>
          <a:lstStyle/>
          <a:p>
            <a:r>
              <a:rPr lang="fi-FI" dirty="0"/>
              <a:t>Kiitokset:</a:t>
            </a:r>
          </a:p>
          <a:p>
            <a:r>
              <a:rPr lang="fi-FI" dirty="0"/>
              <a:t>https://github.com/TuningSweeper/demoja</a:t>
            </a:r>
          </a:p>
        </p:txBody>
      </p:sp>
    </p:spTree>
    <p:extLst>
      <p:ext uri="{BB962C8B-B14F-4D97-AF65-F5344CB8AC3E}">
        <p14:creationId xmlns:p14="http://schemas.microsoft.com/office/powerpoint/2010/main" val="402598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alekäynnistys-720p">
            <a:hlinkClick r:id="" action="ppaction://media"/>
            <a:extLst>
              <a:ext uri="{FF2B5EF4-FFF2-40B4-BE49-F238E27FC236}">
                <a16:creationId xmlns:a16="http://schemas.microsoft.com/office/drawing/2014/main" id="{ECACB5D3-740E-4ACB-9881-9BDBF4BE2C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426"/>
            <a:ext cx="12217646" cy="68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64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2777B49-BDE9-42B1-A79C-F702886F1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Esimerkkihyökkäyksen kulku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B7E02BFA-A772-4A13-9A23-990C50ED9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Uhri saapuu verkkosivustolle</a:t>
            </a:r>
          </a:p>
          <a:p>
            <a:r>
              <a:rPr lang="fi-FI" dirty="0"/>
              <a:t>Sivustolla on hyökkääjän kontrolloimaa koodia</a:t>
            </a:r>
          </a:p>
          <a:p>
            <a:r>
              <a:rPr lang="fi-FI" dirty="0"/>
              <a:t>Koodi esittää animaation tietokoneen kaatumisesta</a:t>
            </a:r>
          </a:p>
          <a:p>
            <a:r>
              <a:rPr lang="fi-FI" dirty="0"/>
              <a:t>Koodi esittää </a:t>
            </a:r>
            <a:r>
              <a:rPr lang="fi-FI" dirty="0" err="1"/>
              <a:t>BitLocker</a:t>
            </a:r>
            <a:r>
              <a:rPr lang="fi-FI" dirty="0"/>
              <a:t> –salasanan kyselyn</a:t>
            </a:r>
          </a:p>
          <a:p>
            <a:r>
              <a:rPr lang="fi-FI" dirty="0"/>
              <a:t>Koodi lähettää saadun salasanan hyökkääjän palvelimelle</a:t>
            </a:r>
          </a:p>
          <a:p>
            <a:r>
              <a:rPr lang="fi-FI" dirty="0"/>
              <a:t>Koodi esittää tietokoneen käynnistyvän ja jatkavan siitä mihin jäi</a:t>
            </a:r>
          </a:p>
          <a:p>
            <a:r>
              <a:rPr lang="fi-FI" dirty="0"/>
              <a:t>Uhri on tyytyväinen tietokoneen toimiessa jälleen</a:t>
            </a:r>
          </a:p>
        </p:txBody>
      </p:sp>
    </p:spTree>
    <p:extLst>
      <p:ext uri="{BB962C8B-B14F-4D97-AF65-F5344CB8AC3E}">
        <p14:creationId xmlns:p14="http://schemas.microsoft.com/office/powerpoint/2010/main" val="738895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76E1F33-59E3-49E1-842C-F7F22AD87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Mistä tiedät, että salasanaa ei kysy esimerkiksi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4DC7207-D3D4-4E2D-B182-62B28360A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WWW-selain</a:t>
            </a:r>
          </a:p>
          <a:p>
            <a:r>
              <a:rPr lang="fi-FI" dirty="0"/>
              <a:t>Word tai Excel tai PowerPoint (makrot, </a:t>
            </a:r>
            <a:r>
              <a:rPr lang="fi-FI" dirty="0" err="1"/>
              <a:t>vba</a:t>
            </a:r>
            <a:r>
              <a:rPr lang="fi-FI" dirty="0"/>
              <a:t>)</a:t>
            </a:r>
          </a:p>
          <a:p>
            <a:r>
              <a:rPr lang="fi-FI" dirty="0"/>
              <a:t>(.</a:t>
            </a:r>
            <a:r>
              <a:rPr lang="fi-FI" dirty="0" err="1"/>
              <a:t>bat</a:t>
            </a:r>
            <a:r>
              <a:rPr lang="fi-FI" dirty="0"/>
              <a:t>)-komentojono-ohjelma tai muu vast. komentokehotteen kautta</a:t>
            </a:r>
          </a:p>
          <a:p>
            <a:r>
              <a:rPr lang="fi-FI" i="1" dirty="0"/>
              <a:t>Mikä tahansa </a:t>
            </a:r>
            <a:r>
              <a:rPr lang="fi-FI" dirty="0"/>
              <a:t>käynnissä oleva ohjelma, joka haluaa tehdä näin.</a:t>
            </a:r>
          </a:p>
          <a:p>
            <a:endParaRPr lang="fi-FI" dirty="0"/>
          </a:p>
          <a:p>
            <a:r>
              <a:rPr lang="fi-FI" dirty="0"/>
              <a:t>Mikä tahansa näistä voi esittää ruudulla esim. Windows-kirjautumisruudun tai </a:t>
            </a:r>
            <a:r>
              <a:rPr lang="fi-FI" dirty="0" err="1"/>
              <a:t>BitLocker</a:t>
            </a:r>
            <a:r>
              <a:rPr lang="fi-FI" dirty="0"/>
              <a:t>-salasanan kyselyn.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60287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76E1F33-59E3-49E1-842C-F7F22AD87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Mikä avuksi?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4DC7207-D3D4-4E2D-B182-62B28360A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Kysyykö tietokone </a:t>
            </a:r>
            <a:r>
              <a:rPr lang="fi-FI" dirty="0" err="1"/>
              <a:t>BitLocker</a:t>
            </a:r>
            <a:r>
              <a:rPr lang="fi-FI" dirty="0"/>
              <a:t>-avainta?</a:t>
            </a:r>
          </a:p>
          <a:p>
            <a:pPr lvl="1"/>
            <a:r>
              <a:rPr lang="fi-FI" dirty="0"/>
              <a:t>Käynnistitkö tietokoneen juuri äsken virtapainikkeella?</a:t>
            </a:r>
          </a:p>
          <a:p>
            <a:pPr lvl="2"/>
            <a:r>
              <a:rPr lang="fi-FI" dirty="0"/>
              <a:t>Jos et, tai et ole varma, käynnistä kone uudelleen.</a:t>
            </a:r>
          </a:p>
          <a:p>
            <a:endParaRPr lang="fi-FI" dirty="0"/>
          </a:p>
          <a:p>
            <a:r>
              <a:rPr lang="fi-FI" dirty="0"/>
              <a:t>Kysyykö tietokone Windows-kirjautumista varten salasanaa?</a:t>
            </a:r>
          </a:p>
          <a:p>
            <a:pPr lvl="1"/>
            <a:r>
              <a:rPr lang="fi-FI" dirty="0"/>
              <a:t>Paina ctrl-alt-del</a:t>
            </a:r>
          </a:p>
          <a:p>
            <a:pPr lvl="2"/>
            <a:r>
              <a:rPr lang="fi-FI" dirty="0"/>
              <a:t>Tätä näppäinyhdistelmää mikään ohjelmisto ei voi ”kaapata” helposti</a:t>
            </a:r>
          </a:p>
          <a:p>
            <a:pPr lvl="2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51015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76E1F33-59E3-49E1-842C-F7F22AD87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Mitä tapahtuu maailmalla?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4DC7207-D3D4-4E2D-B182-62B28360A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Myös mobiililaitteet ovat alttiita. Esim. </a:t>
            </a:r>
            <a:r>
              <a:rPr lang="fi-FI" dirty="0" err="1"/>
              <a:t>NoReboot</a:t>
            </a:r>
            <a:r>
              <a:rPr lang="fi-FI" dirty="0"/>
              <a:t> -iOS-hyökkäys esittää puhelimen käynnistyvän uudelleen.</a:t>
            </a:r>
          </a:p>
          <a:p>
            <a:r>
              <a:rPr lang="fi-FI" dirty="0"/>
              <a:t>Maaliskuussa 2025 kävi ilmi hyökkäys, mikä pyysi syöttämään näppäinyhdistelmät asentaakseen </a:t>
            </a:r>
            <a:r>
              <a:rPr lang="fi-FI" dirty="0" err="1"/>
              <a:t>LummaStealer</a:t>
            </a:r>
            <a:r>
              <a:rPr lang="fi-FI" dirty="0"/>
              <a:t>-troijalaisen</a:t>
            </a:r>
          </a:p>
          <a:p>
            <a:pPr lvl="1"/>
            <a:r>
              <a:rPr lang="fi-FI" dirty="0"/>
              <a:t>Tavoitteena on harhauttaa käyttäjää siitä, mitä hän on syöttämässä ja minne.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EEB2E00E-1FF0-48E3-A0AC-B395D43C8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359" y="4147983"/>
            <a:ext cx="7536565" cy="234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4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Office PowerPoint</Application>
  <PresentationFormat>Laajakuva</PresentationFormat>
  <Paragraphs>30</Paragraphs>
  <Slides>6</Slides>
  <Notes>0</Notes>
  <HiddenSlides>0</HiddenSlides>
  <MMClips>1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Office-teema</vt:lpstr>
      <vt:lpstr>Hyökkäyksen anatomiaa: valekäynnistyminen</vt:lpstr>
      <vt:lpstr>PowerPoint-esitys</vt:lpstr>
      <vt:lpstr>Esimerkkihyökkäyksen kulku</vt:lpstr>
      <vt:lpstr>Mistä tiedät, että salasanaa ei kysy esimerkiksi</vt:lpstr>
      <vt:lpstr>Mikä avuksi?</vt:lpstr>
      <vt:lpstr>Mitä tapahtuu maailmalla?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2025-03-27T09:14:26Z</dcterms:created>
  <dcterms:modified xsi:type="dcterms:W3CDTF">2025-03-27T09:14:35Z</dcterms:modified>
</cp:coreProperties>
</file>

<file path=docProps/thumbnail.jpeg>
</file>